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147483427" r:id="rId3"/>
    <p:sldId id="262" r:id="rId4"/>
    <p:sldId id="2147483429" r:id="rId5"/>
    <p:sldId id="2147483428" r:id="rId6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66CC"/>
    <a:srgbClr val="EF9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918F2-5D56-4E01-8B2B-4AEB8CEF12C5}" v="3" dt="2026-06-29T19:01:35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6" autoAdjust="0"/>
  </p:normalViewPr>
  <p:slideViewPr>
    <p:cSldViewPr>
      <p:cViewPr varScale="1">
        <p:scale>
          <a:sx n="79" d="100"/>
          <a:sy n="79" d="100"/>
        </p:scale>
        <p:origin x="2388" y="1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ytka, Jack" userId="8b0047b4-d74a-4f15-9654-982539071101" providerId="ADAL" clId="{E7D0BA8C-0F41-456B-8125-0182D842758B}"/>
    <pc:docChg chg="delSld modSld">
      <pc:chgData name="Pytka, Jack" userId="8b0047b4-d74a-4f15-9654-982539071101" providerId="ADAL" clId="{E7D0BA8C-0F41-456B-8125-0182D842758B}" dt="2026-06-29T19:03:01.346" v="300" actId="20577"/>
      <pc:docMkLst>
        <pc:docMk/>
      </pc:docMkLst>
      <pc:sldChg chg="addSp modSp mod">
        <pc:chgData name="Pytka, Jack" userId="8b0047b4-d74a-4f15-9654-982539071101" providerId="ADAL" clId="{E7D0BA8C-0F41-456B-8125-0182D842758B}" dt="2026-06-29T19:03:01.346" v="300" actId="20577"/>
        <pc:sldMkLst>
          <pc:docMk/>
          <pc:sldMk cId="2374991228" sldId="256"/>
        </pc:sldMkLst>
        <pc:spChg chg="mod">
          <ac:chgData name="Pytka, Jack" userId="8b0047b4-d74a-4f15-9654-982539071101" providerId="ADAL" clId="{E7D0BA8C-0F41-456B-8125-0182D842758B}" dt="2026-06-29T19:03:01.346" v="300" actId="20577"/>
          <ac:spMkLst>
            <pc:docMk/>
            <pc:sldMk cId="2374991228" sldId="256"/>
            <ac:spMk id="30" creationId="{DA808EDA-6256-E4E3-87F3-FCBAAFD5965E}"/>
          </ac:spMkLst>
        </pc:spChg>
        <pc:picChg chg="mod">
          <ac:chgData name="Pytka, Jack" userId="8b0047b4-d74a-4f15-9654-982539071101" providerId="ADAL" clId="{E7D0BA8C-0F41-456B-8125-0182D842758B}" dt="2026-06-29T18:49:05.987" v="123" actId="1076"/>
          <ac:picMkLst>
            <pc:docMk/>
            <pc:sldMk cId="2374991228" sldId="256"/>
            <ac:picMk id="6" creationId="{00000000-0000-0000-0000-000000000000}"/>
          </ac:picMkLst>
        </pc:picChg>
        <pc:picChg chg="mod">
          <ac:chgData name="Pytka, Jack" userId="8b0047b4-d74a-4f15-9654-982539071101" providerId="ADAL" clId="{E7D0BA8C-0F41-456B-8125-0182D842758B}" dt="2026-06-29T18:49:02.045" v="122" actId="1076"/>
          <ac:picMkLst>
            <pc:docMk/>
            <pc:sldMk cId="2374991228" sldId="256"/>
            <ac:picMk id="7" creationId="{00000000-0000-0000-0000-000000000000}"/>
          </ac:picMkLst>
        </pc:picChg>
        <pc:picChg chg="add mod">
          <ac:chgData name="Pytka, Jack" userId="8b0047b4-d74a-4f15-9654-982539071101" providerId="ADAL" clId="{E7D0BA8C-0F41-456B-8125-0182D842758B}" dt="2026-06-29T18:49:08.389" v="124" actId="1076"/>
          <ac:picMkLst>
            <pc:docMk/>
            <pc:sldMk cId="2374991228" sldId="256"/>
            <ac:picMk id="12" creationId="{6ADC868B-D2BD-4FEF-E469-0EFD8254AF1B}"/>
          </ac:picMkLst>
        </pc:picChg>
        <pc:picChg chg="add mod">
          <ac:chgData name="Pytka, Jack" userId="8b0047b4-d74a-4f15-9654-982539071101" providerId="ADAL" clId="{E7D0BA8C-0F41-456B-8125-0182D842758B}" dt="2026-06-29T18:50:28.581" v="126" actId="1076"/>
          <ac:picMkLst>
            <pc:docMk/>
            <pc:sldMk cId="2374991228" sldId="256"/>
            <ac:picMk id="15" creationId="{34E1EB9A-7FE4-9774-900F-998B00AA2F8A}"/>
          </ac:picMkLst>
        </pc:picChg>
        <pc:picChg chg="mod">
          <ac:chgData name="Pytka, Jack" userId="8b0047b4-d74a-4f15-9654-982539071101" providerId="ADAL" clId="{E7D0BA8C-0F41-456B-8125-0182D842758B}" dt="2026-06-29T18:48:57.894" v="121" actId="1076"/>
          <ac:picMkLst>
            <pc:docMk/>
            <pc:sldMk cId="2374991228" sldId="256"/>
            <ac:picMk id="16" creationId="{00000000-0000-0000-0000-000000000000}"/>
          </ac:picMkLst>
        </pc:picChg>
      </pc:sldChg>
      <pc:sldChg chg="del">
        <pc:chgData name="Pytka, Jack" userId="8b0047b4-d74a-4f15-9654-982539071101" providerId="ADAL" clId="{E7D0BA8C-0F41-456B-8125-0182D842758B}" dt="2026-06-29T18:58:15.166" v="159" actId="47"/>
        <pc:sldMkLst>
          <pc:docMk/>
          <pc:sldMk cId="1132540796" sldId="260"/>
        </pc:sldMkLst>
      </pc:sldChg>
      <pc:sldChg chg="addSp modSp mod">
        <pc:chgData name="Pytka, Jack" userId="8b0047b4-d74a-4f15-9654-982539071101" providerId="ADAL" clId="{E7D0BA8C-0F41-456B-8125-0182D842758B}" dt="2026-06-29T19:01:26.251" v="288" actId="166"/>
        <pc:sldMkLst>
          <pc:docMk/>
          <pc:sldMk cId="868214440" sldId="2147483427"/>
        </pc:sldMkLst>
        <pc:spChg chg="add mod">
          <ac:chgData name="Pytka, Jack" userId="8b0047b4-d74a-4f15-9654-982539071101" providerId="ADAL" clId="{E7D0BA8C-0F41-456B-8125-0182D842758B}" dt="2026-06-29T19:01:16.521" v="286" actId="207"/>
          <ac:spMkLst>
            <pc:docMk/>
            <pc:sldMk cId="868214440" sldId="2147483427"/>
            <ac:spMk id="13" creationId="{7AC7D578-BE15-1CB9-3DB1-B208128473CA}"/>
          </ac:spMkLst>
        </pc:spChg>
        <pc:picChg chg="mod ord">
          <ac:chgData name="Pytka, Jack" userId="8b0047b4-d74a-4f15-9654-982539071101" providerId="ADAL" clId="{E7D0BA8C-0F41-456B-8125-0182D842758B}" dt="2026-06-29T19:01:21.778" v="287" actId="166"/>
          <ac:picMkLst>
            <pc:docMk/>
            <pc:sldMk cId="868214440" sldId="2147483427"/>
            <ac:picMk id="5" creationId="{93E89D70-F696-B03E-0632-12E15FE162B5}"/>
          </ac:picMkLst>
        </pc:picChg>
        <pc:picChg chg="ord">
          <ac:chgData name="Pytka, Jack" userId="8b0047b4-d74a-4f15-9654-982539071101" providerId="ADAL" clId="{E7D0BA8C-0F41-456B-8125-0182D842758B}" dt="2026-06-29T19:01:26.251" v="288" actId="166"/>
          <ac:picMkLst>
            <pc:docMk/>
            <pc:sldMk cId="868214440" sldId="2147483427"/>
            <ac:picMk id="9" creationId="{9EAA46D7-2D42-69CD-9341-66C3D855D7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104192CC-9CBE-4CC6-9870-45BA69B6A586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577"/>
            <a:ext cx="5608320" cy="366077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7"/>
            <a:ext cx="3037840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677"/>
            <a:ext cx="3037840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B66BC398-633A-47C9-BA76-2236BC97F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828801"/>
            <a:ext cx="5886450" cy="2569633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4673600"/>
            <a:ext cx="4800600" cy="233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DC74-DCDC-444B-85E6-45A7DC7C77A6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D944-C70B-4A29-A22D-0ADD8B36A00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14350" y="4531360"/>
            <a:ext cx="588645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DC74-DCDC-444B-85E6-45A7DC7C77A6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D944-C70B-4A29-A22D-0ADD8B36A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812800"/>
            <a:ext cx="1543050" cy="78232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12800"/>
            <a:ext cx="4514850" cy="782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DC74-DCDC-444B-85E6-45A7DC7C77A6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D944-C70B-4A29-A22D-0ADD8B36A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n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B905042A-5E94-4D11-980D-B54156C254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21" y="8104278"/>
            <a:ext cx="1235568" cy="793692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0899625-8BCB-4412-92E3-C2F76BD8C8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344" y="763328"/>
            <a:ext cx="4011242" cy="874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Header goes here.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35464C3E-E460-4207-9B59-78DF457C0A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45" y="1673493"/>
            <a:ext cx="6310636" cy="62670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38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 goes here.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151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DC74-DCDC-444B-85E6-45A7DC7C77A6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D944-C70B-4A29-A22D-0ADD8B36A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149601"/>
            <a:ext cx="5829300" cy="29337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6169153"/>
            <a:ext cx="5829300" cy="2000249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DC74-DCDC-444B-85E6-45A7DC7C77A6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D944-C70B-4A29-A22D-0ADD8B36A00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48640" y="6132576"/>
            <a:ext cx="588645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231136"/>
            <a:ext cx="3028950" cy="629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231136"/>
            <a:ext cx="3028950" cy="629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DC74-DCDC-444B-85E6-45A7DC7C77A6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D944-C70B-4A29-A22D-0ADD8B36A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35200"/>
            <a:ext cx="2948940" cy="85301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251200"/>
            <a:ext cx="294894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60" y="2235200"/>
            <a:ext cx="2948940" cy="85301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6160" y="3251200"/>
            <a:ext cx="294894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DC74-DCDC-444B-85E6-45A7DC7C77A6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D944-C70B-4A29-A22D-0ADD8B36A00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9858" y="5394662"/>
            <a:ext cx="6278880" cy="5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DC74-DCDC-444B-85E6-45A7DC7C77A6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D944-C70B-4A29-A22D-0ADD8B36A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DC74-DCDC-444B-85E6-45A7DC7C77A6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D944-C70B-4A29-A22D-0ADD8B36A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56107"/>
            <a:ext cx="1604772" cy="1682496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056107"/>
            <a:ext cx="4286250" cy="7437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840737"/>
            <a:ext cx="1604772" cy="56581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DC74-DCDC-444B-85E6-45A7DC7C77A6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D944-C70B-4A29-A22D-0ADD8B36A0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636707" y="4774071"/>
            <a:ext cx="743712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56640"/>
            <a:ext cx="1607010" cy="168656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3957" y="1117602"/>
            <a:ext cx="4428293" cy="7333941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844800"/>
            <a:ext cx="1604772" cy="5657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DC74-DCDC-444B-85E6-45A7DC7C77A6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D944-C70B-4A29-A22D-0ADD8B36A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4381"/>
            <a:ext cx="68580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711200"/>
            <a:ext cx="617220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50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858000" cy="487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24384"/>
            <a:ext cx="21717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B8DC74-DCDC-444B-85E6-45A7DC7C77A6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24384"/>
            <a:ext cx="30861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0" y="24384"/>
            <a:ext cx="8001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84ED944-C70B-4A29-A22D-0ADD8B36A0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8673182"/>
            <a:ext cx="1523999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87" y="8659565"/>
            <a:ext cx="1463922" cy="4082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24012" r="6307" b="25745"/>
          <a:stretch/>
        </p:blipFill>
        <p:spPr>
          <a:xfrm>
            <a:off x="251917" y="530248"/>
            <a:ext cx="2724280" cy="429371"/>
          </a:xfrm>
          <a:prstGeom prst="rect">
            <a:avLst/>
          </a:prstGeom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r="7809"/>
          <a:stretch/>
        </p:blipFill>
        <p:spPr bwMode="auto">
          <a:xfrm>
            <a:off x="5181600" y="8509412"/>
            <a:ext cx="1075549" cy="63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0" y="-2019301"/>
            <a:ext cx="8124825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C8402C-C3D2-85FB-FEC1-7C61B3B3836C}"/>
              </a:ext>
            </a:extLst>
          </p:cNvPr>
          <p:cNvSpPr txBox="1"/>
          <p:nvPr/>
        </p:nvSpPr>
        <p:spPr>
          <a:xfrm>
            <a:off x="691621" y="701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B1CA53B-2DD0-EF75-F32A-596991AA5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7099E9-53C0-4AAD-0704-6EBAAA51212D}"/>
              </a:ext>
            </a:extLst>
          </p:cNvPr>
          <p:cNvSpPr/>
          <p:nvPr/>
        </p:nvSpPr>
        <p:spPr>
          <a:xfrm>
            <a:off x="5334000" y="3009811"/>
            <a:ext cx="609600" cy="190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1CD32E-E2EF-860F-E1D3-369787E1DA2C}"/>
              </a:ext>
            </a:extLst>
          </p:cNvPr>
          <p:cNvSpPr/>
          <p:nvPr/>
        </p:nvSpPr>
        <p:spPr>
          <a:xfrm>
            <a:off x="4038600" y="3124200"/>
            <a:ext cx="1371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54437" y="533310"/>
            <a:ext cx="4959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2026</a:t>
            </a:r>
            <a:r>
              <a:rPr lang="en-US" dirty="0"/>
              <a:t> 3</a:t>
            </a:r>
            <a:r>
              <a:rPr lang="en-US" baseline="30000" dirty="0"/>
              <a:t>rd</a:t>
            </a:r>
            <a:r>
              <a:rPr lang="en-US" dirty="0"/>
              <a:t> Quarter </a:t>
            </a:r>
          </a:p>
          <a:p>
            <a:pPr algn="ctr"/>
            <a:r>
              <a:rPr lang="en-US" dirty="0"/>
              <a:t>Commercial Newsletter</a:t>
            </a:r>
          </a:p>
          <a:p>
            <a:pPr algn="ctr"/>
            <a:endParaRPr lang="en-US" i="1" dirty="0"/>
          </a:p>
        </p:txBody>
      </p:sp>
      <p:pic>
        <p:nvPicPr>
          <p:cNvPr id="29" name="Picture 28" descr="A car with many colored circles and icons&#10;&#10;AI-generated content may be incorrect.">
            <a:extLst>
              <a:ext uri="{FF2B5EF4-FFF2-40B4-BE49-F238E27FC236}">
                <a16:creationId xmlns:a16="http://schemas.microsoft.com/office/drawing/2014/main" id="{EE37D124-1E96-2DB6-C237-0AC9CB1CA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411" y="2763966"/>
            <a:ext cx="1407220" cy="1669297"/>
          </a:xfrm>
          <a:prstGeom prst="rect">
            <a:avLst/>
          </a:prstGeom>
          <a:noFill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A808EDA-6256-E4E3-87F3-FCBAAFD5965E}"/>
              </a:ext>
            </a:extLst>
          </p:cNvPr>
          <p:cNvSpPr txBox="1"/>
          <p:nvPr/>
        </p:nvSpPr>
        <p:spPr>
          <a:xfrm>
            <a:off x="2362201" y="2707519"/>
            <a:ext cx="4343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What’s new with Avis Budget Group: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Summer Travel Tips with Avis. Page 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Avis First Roll Out. Page 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Updated Fleet Guides. Pages 3-4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Lead Referral Bonus Thru July 31</a:t>
            </a:r>
            <a:r>
              <a:rPr lang="en-US" sz="1400" baseline="30000" dirty="0"/>
              <a:t>st</a:t>
            </a:r>
            <a:r>
              <a:rPr lang="en-US" sz="1400" dirty="0"/>
              <a:t>. Page 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GBTA Convention Around the Corner, Chicago IL August 3-5, 2026. See you there!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E3537-6D3A-2066-3627-1D1120FF0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4" y="1103174"/>
            <a:ext cx="6672071" cy="1462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DC868B-D2BD-4FEF-E469-0EFD8254AF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590" y="8613752"/>
            <a:ext cx="828791" cy="3524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E1EB9A-7FE4-9774-900F-998B00AA2F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4631896"/>
            <a:ext cx="6858000" cy="45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9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6D46C-044E-BC15-51E0-F99077F8D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D05B61-2269-9A86-5011-743B87AA7BF3}"/>
              </a:ext>
            </a:extLst>
          </p:cNvPr>
          <p:cNvSpPr/>
          <p:nvPr/>
        </p:nvSpPr>
        <p:spPr>
          <a:xfrm>
            <a:off x="1232221" y="5077417"/>
            <a:ext cx="2263330" cy="77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891" indent="-192891" defTabSz="514376">
              <a:buFont typeface="Arial" panose="020B0604020202020204" pitchFamily="34" charset="0"/>
              <a:buChar char="•"/>
              <a:defRPr/>
            </a:pPr>
            <a:endParaRPr lang="en-US" sz="788" b="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841395-0ED2-0A56-7560-A12676C80EA7}"/>
              </a:ext>
            </a:extLst>
          </p:cNvPr>
          <p:cNvSpPr txBox="1"/>
          <p:nvPr/>
        </p:nvSpPr>
        <p:spPr>
          <a:xfrm>
            <a:off x="6551998" y="6292297"/>
            <a:ext cx="138342" cy="1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76">
              <a:defRPr/>
            </a:pPr>
            <a:r>
              <a:rPr lang="en-US" sz="563">
                <a:solidFill>
                  <a:srgbClr val="000000"/>
                </a:solidFill>
                <a:latin typeface="Avenir Next LT Pro"/>
              </a:rPr>
              <a:t>7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C87D58-879E-BC0C-33A1-BEA84F954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9577"/>
            <a:ext cx="6858000" cy="37325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C7D578-BE15-1CB9-3DB1-B208128473CA}"/>
              </a:ext>
            </a:extLst>
          </p:cNvPr>
          <p:cNvSpPr txBox="1"/>
          <p:nvPr/>
        </p:nvSpPr>
        <p:spPr>
          <a:xfrm>
            <a:off x="0" y="0"/>
            <a:ext cx="6858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5555555</a:t>
            </a:r>
          </a:p>
          <a:p>
            <a:r>
              <a:rPr lang="en-US" dirty="0">
                <a:solidFill>
                  <a:schemeClr val="bg1"/>
                </a:solidFill>
              </a:rPr>
              <a:t>hhhhhhhhh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89D70-F696-B03E-0632-12E15FE162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" t="34594" r="9747" b="2469"/>
          <a:stretch>
            <a:fillRect/>
          </a:stretch>
        </p:blipFill>
        <p:spPr>
          <a:xfrm>
            <a:off x="495300" y="0"/>
            <a:ext cx="5867400" cy="1682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AA46D7-2D42-69CD-9341-66C3D855D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9263"/>
            <a:ext cx="6858000" cy="38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1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47C8F-5668-2637-4030-CECD502AA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D261C-0F2B-C718-2CA2-A61C561F4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92"/>
            <a:ext cx="6858492" cy="86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2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D1A72-84C3-83E9-D260-FE8C833BE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62C42-5D06-93B8-3408-F4E3A4E1B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895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7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64ADC-310F-5E20-8B93-B42BCA175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53F91-E827-1C70-6C76-360B38255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653"/>
            <a:ext cx="6858000" cy="87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09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2649</TotalTime>
  <Words>63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 Next LT Pro</vt:lpstr>
      <vt:lpstr>Calibri</vt:lpstr>
      <vt:lpstr>Wingdings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REFERENCE</dc:creator>
  <cp:lastModifiedBy>Pytka, Jack</cp:lastModifiedBy>
  <cp:revision>188</cp:revision>
  <cp:lastPrinted>2026-06-29T18:15:19Z</cp:lastPrinted>
  <dcterms:created xsi:type="dcterms:W3CDTF">2014-10-31T19:55:50Z</dcterms:created>
  <dcterms:modified xsi:type="dcterms:W3CDTF">2026-06-29T19:03:04Z</dcterms:modified>
</cp:coreProperties>
</file>